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7" r:id="rId2"/>
  </p:sldIdLst>
  <p:sldSz cx="9144000" cy="6858000" type="screen4x3"/>
  <p:notesSz cx="6858000" cy="9296400"/>
  <p:custDataLst>
    <p:tags r:id="rId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16A2"/>
    <a:srgbClr val="EF720B"/>
    <a:srgbClr val="FCD3B2"/>
    <a:srgbClr val="FF9C85"/>
    <a:srgbClr val="FDDDC3"/>
    <a:srgbClr val="0082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164" autoAdjust="0"/>
  </p:normalViewPr>
  <p:slideViewPr>
    <p:cSldViewPr>
      <p:cViewPr>
        <p:scale>
          <a:sx n="60" d="100"/>
          <a:sy n="60" d="100"/>
        </p:scale>
        <p:origin x="-53" y="-9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70" d="100"/>
          <a:sy n="70" d="100"/>
        </p:scale>
        <p:origin x="-2082" y="784"/>
      </p:cViewPr>
      <p:guideLst>
        <p:guide orient="horz" pos="2928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2972004" cy="465448"/>
          </a:xfrm>
          <a:prstGeom prst="rect">
            <a:avLst/>
          </a:prstGeom>
        </p:spPr>
        <p:txBody>
          <a:bodyPr vert="horz" lIns="90114" tIns="45057" rIns="90114" bIns="45057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465" y="0"/>
            <a:ext cx="2972004" cy="465448"/>
          </a:xfrm>
          <a:prstGeom prst="rect">
            <a:avLst/>
          </a:prstGeom>
        </p:spPr>
        <p:txBody>
          <a:bodyPr vert="horz" lIns="90114" tIns="45057" rIns="90114" bIns="45057" rtlCol="0"/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" y="8829383"/>
            <a:ext cx="2972004" cy="465448"/>
          </a:xfrm>
          <a:prstGeom prst="rect">
            <a:avLst/>
          </a:prstGeom>
        </p:spPr>
        <p:txBody>
          <a:bodyPr vert="horz" lIns="90114" tIns="45057" rIns="90114" bIns="45057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465" y="8829383"/>
            <a:ext cx="2972004" cy="465448"/>
          </a:xfrm>
          <a:prstGeom prst="rect">
            <a:avLst/>
          </a:prstGeom>
        </p:spPr>
        <p:txBody>
          <a:bodyPr vert="horz" lIns="90114" tIns="45057" rIns="90114" bIns="45057" rtlCol="0" anchor="b"/>
          <a:lstStyle>
            <a:lvl1pPr algn="r">
              <a:defRPr sz="1200"/>
            </a:lvl1pPr>
          </a:lstStyle>
          <a:p>
            <a:fld id="{0B2AF243-C6AD-4D5A-9C6A-FBA7350F23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1917656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2971954" cy="465652"/>
          </a:xfrm>
          <a:prstGeom prst="rect">
            <a:avLst/>
          </a:prstGeom>
        </p:spPr>
        <p:txBody>
          <a:bodyPr vert="horz" lIns="90114" tIns="45057" rIns="90114" bIns="45057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887" y="2"/>
            <a:ext cx="2971954" cy="465652"/>
          </a:xfrm>
          <a:prstGeom prst="rect">
            <a:avLst/>
          </a:prstGeom>
        </p:spPr>
        <p:txBody>
          <a:bodyPr vert="horz" lIns="90114" tIns="45057" rIns="90114" bIns="45057" rtlCol="0"/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114" tIns="45057" rIns="90114" bIns="45057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570" y="4415376"/>
            <a:ext cx="5486864" cy="4184628"/>
          </a:xfrm>
          <a:prstGeom prst="rect">
            <a:avLst/>
          </a:prstGeom>
        </p:spPr>
        <p:txBody>
          <a:bodyPr vert="horz" lIns="90114" tIns="45057" rIns="90114" bIns="45057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" y="8830749"/>
            <a:ext cx="2971954" cy="463573"/>
          </a:xfrm>
          <a:prstGeom prst="rect">
            <a:avLst/>
          </a:prstGeom>
        </p:spPr>
        <p:txBody>
          <a:bodyPr vert="horz" lIns="90114" tIns="45057" rIns="90114" bIns="45057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887" y="8830749"/>
            <a:ext cx="2971954" cy="463573"/>
          </a:xfrm>
          <a:prstGeom prst="rect">
            <a:avLst/>
          </a:prstGeom>
        </p:spPr>
        <p:txBody>
          <a:bodyPr vert="horz" lIns="90114" tIns="45057" rIns="90114" bIns="45057" rtlCol="0" anchor="b"/>
          <a:lstStyle>
            <a:lvl1pPr algn="r">
              <a:defRPr sz="1200"/>
            </a:lvl1pPr>
          </a:lstStyle>
          <a:p>
            <a:fld id="{AC56C203-EB02-496C-B017-29822A3F06D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0036620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570" y="4796376"/>
            <a:ext cx="5486864" cy="221402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56C203-EB02-496C-B017-29822A3F06D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773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E0738-30D9-4EF2-82A0-47D4C978BEE5}" type="datetime1">
              <a:rPr lang="en-US" smtClean="0"/>
              <a:t>12/4/2013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922E1-5703-4887-AEE8-DC906782046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68504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731AD-E75E-43FA-A700-4832C0579295}" type="datetime1">
              <a:rPr lang="en-US" smtClean="0"/>
              <a:t>12/4/2013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922E1-5703-4887-AEE8-DC906782046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80483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00687-DAFB-4584-872C-64E86F82B8FD}" type="datetime1">
              <a:rPr lang="en-US" smtClean="0"/>
              <a:t>12/4/2013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922E1-5703-4887-AEE8-DC906782046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25287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00CB4-8CCE-414F-9566-7D9287B7298B}" type="datetime1">
              <a:rPr lang="en-US" smtClean="0"/>
              <a:t>12/4/2013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922E1-5703-4887-AEE8-DC906782046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75594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3878E-802C-4043-A8BD-471A4C2C14B2}" type="datetime1">
              <a:rPr lang="en-US" smtClean="0"/>
              <a:t>12/4/2013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922E1-5703-4887-AEE8-DC906782046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05954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1E92F-6190-4065-A57A-F8488968860B}" type="datetime1">
              <a:rPr lang="en-US" smtClean="0"/>
              <a:t>12/4/2013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922E1-5703-4887-AEE8-DC906782046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75442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DB091-1688-4032-B55C-74CAF7E77DEF}" type="datetime1">
              <a:rPr lang="en-US" smtClean="0"/>
              <a:t>12/4/2013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922E1-5703-4887-AEE8-DC906782046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89164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FF452-065A-4231-B7A8-AF3698B1CC5B}" type="datetime1">
              <a:rPr lang="en-US" smtClean="0"/>
              <a:t>12/4/2013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922E1-5703-4887-AEE8-DC906782046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53296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34C31-C53D-4CDE-95B4-850F9B8C0F34}" type="datetime1">
              <a:rPr lang="en-US" smtClean="0"/>
              <a:t>12/4/2013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922E1-5703-4887-AEE8-DC906782046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21369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307B6-2251-4340-A78F-1825277B21F3}" type="datetime1">
              <a:rPr lang="en-US" smtClean="0"/>
              <a:t>12/4/2013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922E1-5703-4887-AEE8-DC906782046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24859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91684-561A-45E7-98FE-C27CD4891D0D}" type="datetime1">
              <a:rPr lang="en-US" smtClean="0"/>
              <a:t>12/4/2013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922E1-5703-4887-AEE8-DC906782046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24500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  <a:alpha val="75000"/>
              </a:schemeClr>
            </a:gs>
            <a:gs pos="31000">
              <a:schemeClr val="accent1">
                <a:tint val="44500"/>
                <a:satMod val="160000"/>
                <a:alpha val="58000"/>
                <a:lumMod val="98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E50F6C-2DFF-4E31-B87D-129E041A2777}" type="datetime1">
              <a:rPr lang="en-US" smtClean="0"/>
              <a:t>12/4/2013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A922E1-5703-4887-AEE8-DC906782046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925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mailto:Joel.r.evans@hofstra.edu" TargetMode="External"/><Relationship Id="rId3" Type="http://schemas.openxmlformats.org/officeDocument/2006/relationships/audio" Target="file:///C:\Users\JRE\Documents\My%20Documents\Henry%20Stewart\Talk%201\HST%20rtx%200257.wav" TargetMode="External"/><Relationship Id="rId7" Type="http://schemas.openxmlformats.org/officeDocument/2006/relationships/image" Target="../media/image1.jpeg"/><Relationship Id="rId2" Type="http://schemas.microsoft.com/office/2007/relationships/media" Target="file:///C:\Users\JRE\Documents\My%20Documents\Henry%20Stewart\Talk%201\HST%20rtx%200257.wav" TargetMode="External"/><Relationship Id="rId1" Type="http://schemas.openxmlformats.org/officeDocument/2006/relationships/tags" Target="../tags/tag2.xml"/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3.png"/><Relationship Id="rId4" Type="http://schemas.openxmlformats.org/officeDocument/2006/relationships/tags" Target="../tags/tag3.xml"/><Relationship Id="rId9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228600"/>
            <a:ext cx="8077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6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 Overview of Strategically-Focused Retailing: Opportunities and Challenges</a:t>
            </a:r>
            <a:endParaRPr lang="en-US" sz="3600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C:\Users\JRE\Pictures\Albums\JRE HU pressroom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2111829"/>
            <a:ext cx="2743200" cy="2383971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371600" y="5410200"/>
            <a:ext cx="6019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Joel R. Evans, Ph.D., RMI Distinguished Professor of Business</a:t>
            </a:r>
          </a:p>
          <a:p>
            <a:pPr algn="ctr"/>
            <a:r>
              <a:rPr lang="en-US" dirty="0" err="1" smtClean="0"/>
              <a:t>Zarb</a:t>
            </a:r>
            <a:r>
              <a:rPr lang="en-US" dirty="0" smtClean="0"/>
              <a:t> School of Business, Hofstra University</a:t>
            </a:r>
          </a:p>
          <a:p>
            <a:pPr algn="ctr"/>
            <a:r>
              <a:rPr lang="en-US" dirty="0" smtClean="0"/>
              <a:t>Hempstead, NY, USA</a:t>
            </a:r>
          </a:p>
          <a:p>
            <a:pPr algn="ctr"/>
            <a:r>
              <a:rPr lang="en-US" dirty="0" smtClean="0">
                <a:hlinkClick r:id="rId8"/>
              </a:rPr>
              <a:t>joel.r.evans@hofstra.edu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1028" name="Picture 4" descr="http://t2.gstatic.com/images?q=tbn:ANd9GcRX-74SxiD0MHBavqP9FMI4neLleIOFfSF9dMrYDn7MWYCswOJT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3689" y="6050280"/>
            <a:ext cx="934422" cy="64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HST rtx 0257.wav">
            <a:hlinkClick r:id="" action="ppaction://media"/>
          </p:cNvPr>
          <p:cNvPicPr>
            <a:picLocks noChangeAspect="1"/>
          </p:cNvPicPr>
          <p:nvPr>
            <a:audioFile r:link="rId3"/>
            <p:custDataLst>
              <p:tags r:id="rId4"/>
            </p:custDataLst>
            <p:extLst>
              <p:ext uri="{DAA4B4D4-6D71-4841-9C94-3DE7FCFB9230}">
                <p14:media xmlns:p14="http://schemas.microsoft.com/office/powerpoint/2010/main" r:link="rId2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566150" y="6280150"/>
            <a:ext cx="450850" cy="45085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47123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939"/>
    </mc:Choice>
    <mc:Fallback xmlns="">
      <p:transition spd="slow" advTm="4093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ST_RECORDED_PRES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ST_TIMELINE" val="40.4"/>
  <p:tag name="HST_AUDIO_DURATION" val="40440"/>
  <p:tag name="HST_ACTIVE_THIS_SESSION" val="NO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ST_MEDIA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3252</TotalTime>
  <Words>35</Words>
  <Application>Microsoft Office PowerPoint</Application>
  <PresentationFormat>On-screen Show (4:3)</PresentationFormat>
  <Paragraphs>6</Paragraphs>
  <Slides>1</Slides>
  <Notes>1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Strategic Benefits of a SWOT Analysis</dc:title>
  <dc:creator>JRE</dc:creator>
  <cp:lastModifiedBy>JRE</cp:lastModifiedBy>
  <cp:revision>210</cp:revision>
  <cp:lastPrinted>2013-04-28T13:09:51Z</cp:lastPrinted>
  <dcterms:created xsi:type="dcterms:W3CDTF">2013-03-11T14:33:42Z</dcterms:created>
  <dcterms:modified xsi:type="dcterms:W3CDTF">2013-12-04T14:54:02Z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HSTName">
    <vt:lpwstr>C:\Users\JRE\Documents\My Documents\Henry Stewart\Talk 1\Joel Evans Talk 1 final 05-01-13.pptx</vt:lpwstr>
  </property>
  <property fmtid="{D5CDD505-2E9C-101B-9397-08002B2CF9AE}" pid="3" name="HSTBaseID">
    <vt:lpwstr>HST rtx</vt:lpwstr>
  </property>
</Properties>
</file>